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96" d="100"/>
          <a:sy n="96" d="100"/>
        </p:scale>
        <p:origin x="-126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D2794-ECA0-48F4-9174-AD4DD36B9D79}" type="datetimeFigureOut">
              <a:rPr lang="lt-LT" smtClean="0"/>
              <a:t>2019-02-19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39D1C-E209-4746-AF86-7437011B307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52159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7863" y="1418108"/>
            <a:ext cx="1029743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7863" y="3933824"/>
            <a:ext cx="1029743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7863" y="5788706"/>
            <a:ext cx="10297437" cy="932769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350000"/>
            <a:ext cx="952500" cy="365125"/>
          </a:xfrm>
        </p:spPr>
        <p:txBody>
          <a:bodyPr/>
          <a:lstStyle/>
          <a:p>
            <a:fld id="{7A5907CA-8AF8-4508-AADC-1F80892DAA87}" type="slidenum">
              <a:rPr lang="lt-LT" smtClean="0"/>
              <a:t>‹#›</a:t>
            </a:fld>
            <a:endParaRPr lang="lt-LT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52724" y="2752724"/>
            <a:ext cx="6858001" cy="1352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704" y="0"/>
            <a:ext cx="2144607" cy="1295400"/>
          </a:xfrm>
          <a:prstGeom prst="rect">
            <a:avLst/>
          </a:prstGeom>
        </p:spPr>
      </p:pic>
      <p:pic>
        <p:nvPicPr>
          <p:cNvPr id="9" name="Picture 8" descr="U:\02.Veikla\07.Renginiai\Renginiu bylos\2015\5R78 KA2 Start-up\002 Papildomos medziagos rengimas\PRAKTINIS VADOVAS DOTACIJU GAVEJAMS\Praktinio vadovo priedai\17 priedas. EU veliava_funded.jp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865" y="378777"/>
            <a:ext cx="2477135" cy="53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19220" y="6009808"/>
            <a:ext cx="1592007" cy="6803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211227" y="5994165"/>
            <a:ext cx="1515317" cy="7116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857432" y="5933726"/>
            <a:ext cx="974229" cy="6895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096000" y="6178190"/>
            <a:ext cx="1182332" cy="343615"/>
          </a:xfrm>
          <a:prstGeom prst="rect">
            <a:avLst/>
          </a:prstGeom>
        </p:spPr>
      </p:pic>
      <p:pic>
        <p:nvPicPr>
          <p:cNvPr id="16" name="Picture 15" descr="http://www.registrucentras.lt/img/v220/logo_rc.png"/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311" y="5883841"/>
            <a:ext cx="1520171" cy="789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746939" y="5933728"/>
            <a:ext cx="957504" cy="742455"/>
          </a:xfrm>
          <a:prstGeom prst="rect">
            <a:avLst/>
          </a:prstGeom>
        </p:spPr>
      </p:pic>
      <p:pic>
        <p:nvPicPr>
          <p:cNvPr id="1026" name="Picture 2" descr="C:\Users\Vartotojas\Desktop\rtu_logo_en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81" y="5883841"/>
            <a:ext cx="888030" cy="87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70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50" y="320675"/>
            <a:ext cx="996315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650" y="1825625"/>
            <a:ext cx="996315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aseline="0"/>
            </a:lvl1pPr>
          </a:lstStyle>
          <a:p>
            <a:fld id="{7A5907CA-8AF8-4508-AADC-1F80892DAA87}" type="slidenum">
              <a:rPr lang="lt-LT" smtClean="0"/>
              <a:pPr/>
              <a:t>‹#›</a:t>
            </a:fld>
            <a:endParaRPr lang="lt-LT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857500" y="2857500"/>
            <a:ext cx="685800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6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5125"/>
            <a:ext cx="102489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825625"/>
            <a:ext cx="485775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t-L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8900" y="1847850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07CA-8AF8-4508-AADC-1F80892DAA87}" type="slidenum">
              <a:rPr lang="lt-LT" smtClean="0"/>
              <a:t>‹#›</a:t>
            </a:fld>
            <a:endParaRPr lang="lt-LT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94"/>
            <a:ext cx="114614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0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7975"/>
            <a:ext cx="9829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lt-L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07CA-8AF8-4508-AADC-1F80892DAA87}" type="slidenum">
              <a:rPr lang="lt-LT" smtClean="0"/>
              <a:t>‹#›</a:t>
            </a:fld>
            <a:endParaRPr lang="lt-LT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94"/>
            <a:ext cx="114614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2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07CA-8AF8-4508-AADC-1F80892DAA87}" type="slidenum">
              <a:rPr lang="lt-LT" smtClean="0"/>
              <a:t>‹#›</a:t>
            </a:fld>
            <a:endParaRPr lang="lt-LT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4614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2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907CA-8AF8-4508-AADC-1F80892DAA8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6584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6172" y="1490869"/>
            <a:ext cx="9144000" cy="2027582"/>
          </a:xfrm>
        </p:spPr>
        <p:txBody>
          <a:bodyPr/>
          <a:lstStyle/>
          <a:p>
            <a:endParaRPr lang="lt-LT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5244" y="3706240"/>
            <a:ext cx="9144000" cy="1655762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1026" name="Picture 2" descr="Vaizdo rezultatas pagal uÅ¾klausÄ âtreeâ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13705" y="2713703"/>
            <a:ext cx="6858002" cy="143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97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07CA-8AF8-4508-AADC-1F80892DAA87}" type="slidenum">
              <a:rPr lang="lt-LT" smtClean="0"/>
              <a:pPr/>
              <a:t>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0324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</Words>
  <Application>Microsoft Office PowerPoint</Application>
  <PresentationFormat>Custom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mmmmmmm</dc:title>
  <dc:creator>Laura Tupėnaitė</dc:creator>
  <cp:lastModifiedBy>Vartotojas</cp:lastModifiedBy>
  <cp:revision>14</cp:revision>
  <dcterms:created xsi:type="dcterms:W3CDTF">2018-09-27T12:08:09Z</dcterms:created>
  <dcterms:modified xsi:type="dcterms:W3CDTF">2019-02-19T07:39:16Z</dcterms:modified>
</cp:coreProperties>
</file>